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2" r:id="rId28"/>
    <p:sldId id="291" r:id="rId29"/>
    <p:sldId id="293" r:id="rId30"/>
    <p:sldId id="294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32"/>
            </a:gs>
            <a:gs pos="99000">
              <a:srgbClr val="0A128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A339-ABBC-4528-8329-29F7AF5605B5}" type="datetimeFigureOut">
              <a:rPr lang="en-US" smtClean="0"/>
              <a:pPr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90FE-28AD-442C-9EBC-8E2D42413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87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STRATEGIC PREEMPTIVE INTEL</a:t>
            </a:r>
            <a:endParaRPr kumimoji="0" lang="en-US" sz="5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52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PROPHETIC REVELATION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895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‘THE ACTUAL FUTURE’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038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‘THE HANDWRITING IS ON THE WALL’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DID HE KNOW?</a:t>
            </a:r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11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362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DID HE BUILD THE ARMY?</a:t>
            </a:r>
          </a:p>
        </p:txBody>
      </p:sp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DOES HE WANT?</a:t>
            </a:r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KIND OF WEAPONS?</a:t>
            </a:r>
          </a:p>
        </p:txBody>
      </p:sp>
    </p:spTree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739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ARE THEY GOING TO FIGHT?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81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‘PLANETARY DEFENSE SYSTEMS’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187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ARE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WEAPONS AIMED?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chemeClr val="bg1"/>
                </a:solidFill>
              </a:rPr>
              <a:t>GOAL:</a:t>
            </a:r>
            <a:endParaRPr lang="en-US" sz="10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54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US" sz="4500" baseline="30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RD</a:t>
            </a:r>
            <a:r>
              <a:rPr lang="en-US" sz="4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attempt to annihilate God.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95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 ISAIAH 14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115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2. REVELATION 12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5497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3. REVELATION 19:19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IT DOES NOT HAPPEN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73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OVERNIGHT…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16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chemeClr val="bg1"/>
                </a:solidFill>
              </a:rPr>
              <a:t>PROPHETIC REVELATION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2895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God’s agenda...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17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8100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And the….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66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SEQUENCE OF SATANIC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EVOLUTION.</a:t>
            </a:r>
          </a:p>
        </p:txBody>
      </p:sp>
    </p:spTree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19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PROPHETIC REVELATION IS…</a:t>
            </a: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8775"/>
            <a:ext cx="9144000" cy="2971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IN PSALM 2,</a:t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6600" dirty="0" smtClean="0">
                <a:solidFill>
                  <a:schemeClr val="bg1"/>
                </a:solidFill>
              </a:rPr>
              <a:t>3000 YEARS AGO…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873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GOD SPOKE/SPEAKS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94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WORD FOR TODAY.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FIRST: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DEMONSTRATION OF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781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God’s infinite and infallible nature.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SECOND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DEMONSTRATION OF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781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God’s revelation of and war on radical evil.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THIRD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CUTTING EDGE SPIRITUAL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INSIGHT/PREPARATION.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87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 PETER 1:10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FOURTH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REVELATION OF GOD’S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NATURE (THE CROSS) AND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87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GLOBAL PURPOSE.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LET’S LOOK AT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47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SEQUENCE OF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SATANIC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94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EVOLUTION.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FROG IN THE KETTLE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781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‘Initiation’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0386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Let no one deceive you.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0292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Matthew 24… Jesus.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RAMPING UP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781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‘Unprecedented Manifestation’ 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0386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 satanic/demonic presence and power.</a:t>
            </a: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8768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 Timothy 4; 2 Thessalonians 2; 1 John 2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UNFOLDING GLOBALISM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Ephesians 2 –A Ruler, A Domain-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7982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global immediate dense atmosphere.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3434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spirit, (</a:t>
            </a:r>
            <a:r>
              <a:rPr lang="en-US" sz="5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satan</a:t>
            </a: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).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51054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is now ‘supernaturally operative!’</a:t>
            </a:r>
          </a:p>
        </p:txBody>
      </p:sp>
    </p:spTree>
  </p:cSld>
  <p:clrMapOvr>
    <a:masterClrMapping/>
  </p:clrMapOvr>
  <p:transition spd="slow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GREAT REVOLT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9495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Black Awakening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1687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CHAOS ANARCHY VIOLENCE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ARRIVAL OF ANTICHRIST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9495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 ancient HATE </a:t>
            </a:r>
            <a:r>
              <a:rPr lang="en-US" sz="48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homosatanus</a:t>
            </a:r>
            <a:r>
              <a:rPr lang="en-US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87375"/>
            <a:ext cx="9144000" cy="1470025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bg1"/>
                </a:solidFill>
              </a:rPr>
              <a:t>IT’S ADDRESSED TO: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035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A. KINGS OF THE EARTH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457200" y="30257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B. NATIONS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4092575"/>
            <a:ext cx="7848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C. PEOPLES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30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OUT OF THE CHAOS…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9495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NEW WORLD ORDER.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31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SATAN KNOWS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94957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BIBLICAL PROPHECY.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04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WORLD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EVENTS AND THE COMING EVENTS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143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WILL OCCUR.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048000"/>
            <a:ext cx="9144000" cy="2917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BECAUSE HE KNOWS AND SEEKS TO PREVENT DEFEAT AND OUTRUN FULFILLMENT OF BIBLICAL PROPHECY.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470025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chemeClr val="bg1"/>
                </a:solidFill>
              </a:rPr>
              <a:t>THE BLACK AWAKENING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MAJOR CATALYST,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092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SOON.</a:t>
            </a:r>
            <a:endParaRPr kumimoji="0" lang="en-US" sz="1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95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MAJOR EVENT,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9812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PSALM CHAPTER 2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IS CONSPIRING?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91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505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IS GATHERING, AND FOR WHAT?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470025"/>
          </a:xfrm>
        </p:spPr>
        <p:txBody>
          <a:bodyPr>
            <a:normAutofit/>
          </a:bodyPr>
          <a:lstStyle/>
          <a:p>
            <a:r>
              <a:rPr lang="en-US" sz="7500" dirty="0" smtClean="0">
                <a:solidFill>
                  <a:schemeClr val="bg1"/>
                </a:solidFill>
              </a:rPr>
              <a:t>PSALM 2</a:t>
            </a:r>
            <a:endParaRPr lang="en-US" sz="75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28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3000 YEAR OLD PROPHECY</a:t>
            </a:r>
            <a:endParaRPr kumimoji="0" 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971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GOD QUESTIONS, WARNS AND INVITES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91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33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THE END DAYS.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dirty="0" smtClean="0">
                <a:solidFill>
                  <a:schemeClr val="bg1"/>
                </a:solidFill>
              </a:rPr>
              <a:t>THE FULFILLMENT OF PSALM 2</a:t>
            </a:r>
            <a:endParaRPr lang="en-US" sz="55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14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IS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657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REVELATION</a:t>
            </a:r>
            <a:r>
              <a:rPr kumimoji="0" lang="en-US" sz="85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19:19</a:t>
            </a:r>
            <a:endParaRPr kumimoji="0" 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295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FORCE BEHIND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867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REVELATION 19:19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94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038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REVELATION 16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895600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IS SEEN IN</a:t>
            </a:r>
            <a:endParaRPr kumimoji="0" lang="en-US" sz="9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LET’S START WITH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73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REVELATION 19:19.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9375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IT’S THE ANTICHRIST,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416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HIS ARMY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94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DID HE…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533</Words>
  <Application>Microsoft Office PowerPoint</Application>
  <PresentationFormat>On-screen Show (4:3)</PresentationFormat>
  <Paragraphs>168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IN PSALM 2, 3000 YEARS AGO…</vt:lpstr>
      <vt:lpstr>IT’S ADDRESSED TO:</vt:lpstr>
      <vt:lpstr>PSALM CHAPTER 2</vt:lpstr>
      <vt:lpstr>PSALM 2</vt:lpstr>
      <vt:lpstr>THE FULFILLMENT OF PSALM 2</vt:lpstr>
      <vt:lpstr>Slide 7</vt:lpstr>
      <vt:lpstr>LET’S START WITH</vt:lpstr>
      <vt:lpstr>Slide 9</vt:lpstr>
      <vt:lpstr>Slide 10</vt:lpstr>
      <vt:lpstr>Slide 11</vt:lpstr>
      <vt:lpstr>Slide 12</vt:lpstr>
      <vt:lpstr>Slide 13</vt:lpstr>
      <vt:lpstr>Slide 14</vt:lpstr>
      <vt:lpstr>GOAL:</vt:lpstr>
      <vt:lpstr>IT DOES NOT HAPPEN</vt:lpstr>
      <vt:lpstr>PROPHETIC REVELATION</vt:lpstr>
      <vt:lpstr>Slide 18</vt:lpstr>
      <vt:lpstr>Slide 19</vt:lpstr>
      <vt:lpstr>Slide 20</vt:lpstr>
      <vt:lpstr>Slide 21</vt:lpstr>
      <vt:lpstr>Slide 22</vt:lpstr>
      <vt:lpstr>Slide 23</vt:lpstr>
      <vt:lpstr>LET’S LOOK AT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THE BLACK AWAKENING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PREEMPTIVE INTEL</dc:title>
  <dc:creator>Charity Lynne</dc:creator>
  <cp:lastModifiedBy>Charity Lynne</cp:lastModifiedBy>
  <cp:revision>7</cp:revision>
  <dcterms:created xsi:type="dcterms:W3CDTF">2009-06-05T06:07:25Z</dcterms:created>
  <dcterms:modified xsi:type="dcterms:W3CDTF">2009-06-05T13:54:08Z</dcterms:modified>
</cp:coreProperties>
</file>