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1" r:id="rId18"/>
    <p:sldId id="282" r:id="rId19"/>
    <p:sldId id="283" r:id="rId20"/>
    <p:sldId id="284" r:id="rId21"/>
    <p:sldId id="285" r:id="rId22"/>
    <p:sldId id="286" r:id="rId23"/>
    <p:sldId id="287" r:id="rId24"/>
    <p:sldId id="288" r:id="rId25"/>
    <p:sldId id="289" r:id="rId26"/>
    <p:sldId id="290" r:id="rId27"/>
    <p:sldId id="292" r:id="rId28"/>
    <p:sldId id="291" r:id="rId29"/>
    <p:sldId id="293" r:id="rId30"/>
    <p:sldId id="294" r:id="rId31"/>
    <p:sldId id="295" r:id="rId32"/>
    <p:sldId id="296" r:id="rId33"/>
    <p:sldId id="297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3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7A339-ABBC-4528-8329-29F7AF5605B5}" type="datetimeFigureOut">
              <a:rPr lang="en-US" smtClean="0"/>
              <a:pPr/>
              <a:t>6/5/2009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390FE-28AD-442C-9EBC-8E2D42413B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7A339-ABBC-4528-8329-29F7AF5605B5}" type="datetimeFigureOut">
              <a:rPr lang="en-US" smtClean="0"/>
              <a:pPr/>
              <a:t>6/5/2009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390FE-28AD-442C-9EBC-8E2D42413B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7A339-ABBC-4528-8329-29F7AF5605B5}" type="datetimeFigureOut">
              <a:rPr lang="en-US" smtClean="0"/>
              <a:pPr/>
              <a:t>6/5/2009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390FE-28AD-442C-9EBC-8E2D42413B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7A339-ABBC-4528-8329-29F7AF5605B5}" type="datetimeFigureOut">
              <a:rPr lang="en-US" smtClean="0"/>
              <a:pPr/>
              <a:t>6/5/2009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390FE-28AD-442C-9EBC-8E2D42413B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7A339-ABBC-4528-8329-29F7AF5605B5}" type="datetimeFigureOut">
              <a:rPr lang="en-US" smtClean="0"/>
              <a:pPr/>
              <a:t>6/5/2009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390FE-28AD-442C-9EBC-8E2D42413B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7A339-ABBC-4528-8329-29F7AF5605B5}" type="datetimeFigureOut">
              <a:rPr lang="en-US" smtClean="0"/>
              <a:pPr/>
              <a:t>6/5/2009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390FE-28AD-442C-9EBC-8E2D42413B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7A339-ABBC-4528-8329-29F7AF5605B5}" type="datetimeFigureOut">
              <a:rPr lang="en-US" smtClean="0"/>
              <a:pPr/>
              <a:t>6/5/2009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390FE-28AD-442C-9EBC-8E2D42413B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7A339-ABBC-4528-8329-29F7AF5605B5}" type="datetimeFigureOut">
              <a:rPr lang="en-US" smtClean="0"/>
              <a:pPr/>
              <a:t>6/5/2009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390FE-28AD-442C-9EBC-8E2D42413B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7A339-ABBC-4528-8329-29F7AF5605B5}" type="datetimeFigureOut">
              <a:rPr lang="en-US" smtClean="0"/>
              <a:pPr/>
              <a:t>6/5/2009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390FE-28AD-442C-9EBC-8E2D42413B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7A339-ABBC-4528-8329-29F7AF5605B5}" type="datetimeFigureOut">
              <a:rPr lang="en-US" smtClean="0"/>
              <a:pPr/>
              <a:t>6/5/2009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390FE-28AD-442C-9EBC-8E2D42413B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7A339-ABBC-4528-8329-29F7AF5605B5}" type="datetimeFigureOut">
              <a:rPr lang="en-US" smtClean="0"/>
              <a:pPr/>
              <a:t>6/5/2009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390FE-28AD-442C-9EBC-8E2D42413B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32"/>
            </a:gs>
            <a:gs pos="99000">
              <a:srgbClr val="0A128C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17A339-ABBC-4528-8329-29F7AF5605B5}" type="datetimeFigureOut">
              <a:rPr lang="en-US" smtClean="0"/>
              <a:pPr/>
              <a:t>6/5/2009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4390FE-28AD-442C-9EBC-8E2D42413B9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5873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6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STRATEGIC PREEMPTIVE INTEL</a:t>
            </a:r>
            <a:endParaRPr kumimoji="0" lang="en-US" sz="56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1752600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PROPHETIC REVELATION</a:t>
            </a:r>
            <a:endParaRPr kumimoji="0" lang="en-US" sz="7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59213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1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WWW.SHATTER THE DARKNESS.NET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2895600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‘THE ACTUAL FUTURE’</a:t>
            </a:r>
            <a:endParaRPr kumimoji="0" lang="en-US" sz="7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4038600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5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‘THE HANDWRITING IS ON THE WALL’</a:t>
            </a:r>
            <a:endParaRPr kumimoji="0" lang="en-US" sz="45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push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59213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10</a:t>
            </a:r>
            <a:endParaRPr lang="en-US" noProof="0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WWW.SHATTER THE DARKNESS.NET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251460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HOW DID HE KNOW?</a:t>
            </a:r>
          </a:p>
        </p:txBody>
      </p:sp>
    </p:spTree>
  </p:cSld>
  <p:clrMapOvr>
    <a:masterClrMapping/>
  </p:clrMapOvr>
  <p:transition spd="slow">
    <p:push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59213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11</a:t>
            </a:r>
            <a:endParaRPr lang="en-US" noProof="0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WWW.SHATTER THE DARKNESS.NET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236220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HOW DID HE BUILD THE ARMY?</a:t>
            </a:r>
          </a:p>
        </p:txBody>
      </p:sp>
    </p:spTree>
  </p:cSld>
  <p:clrMapOvr>
    <a:masterClrMapping/>
  </p:clrMapOvr>
  <p:transition spd="slow">
    <p:push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59213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12</a:t>
            </a:r>
            <a:endParaRPr lang="en-US" noProof="0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WWW.SHATTER THE DARKNESS.NET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251460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WHAT DOES HE WANT?</a:t>
            </a:r>
          </a:p>
        </p:txBody>
      </p:sp>
    </p:spTree>
  </p:cSld>
  <p:clrMapOvr>
    <a:masterClrMapping/>
  </p:clrMapOvr>
  <p:transition spd="slow">
    <p:push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59213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13</a:t>
            </a:r>
            <a:endParaRPr lang="en-US" noProof="0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WWW.SHATTER THE DARKNESS.NET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251460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WHAT KIND OF WEAPONS?</a:t>
            </a:r>
          </a:p>
        </p:txBody>
      </p:sp>
    </p:spTree>
  </p:cSld>
  <p:clrMapOvr>
    <a:masterClrMapping/>
  </p:clrMapOvr>
  <p:transition spd="slow">
    <p:push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59213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14</a:t>
            </a:r>
            <a:endParaRPr lang="en-US" noProof="0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WWW.SHATTER THE DARKNESS.NET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739775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WHO ARE THEY GOING TO FIGHT?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358140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‘PLANETARY DEFENSE SYSTEMS’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2187575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WHERE ARE</a:t>
            </a:r>
            <a:r>
              <a:rPr kumimoji="0" lang="en-US" sz="48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THE WEAPONS AIMED?</a:t>
            </a:r>
            <a:endParaRPr kumimoji="0" lang="en-US" sz="4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push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04800"/>
            <a:ext cx="9144000" cy="1470025"/>
          </a:xfrm>
        </p:spPr>
        <p:txBody>
          <a:bodyPr>
            <a:noAutofit/>
          </a:bodyPr>
          <a:lstStyle/>
          <a:p>
            <a:r>
              <a:rPr lang="en-US" sz="10000" dirty="0" smtClean="0">
                <a:solidFill>
                  <a:schemeClr val="bg1"/>
                </a:solidFill>
              </a:rPr>
              <a:t>GOAL:</a:t>
            </a:r>
            <a:endParaRPr lang="en-US" sz="10000" dirty="0">
              <a:solidFill>
                <a:schemeClr val="bg1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6541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5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3</a:t>
            </a:r>
            <a:r>
              <a:rPr lang="en-US" sz="4500" baseline="300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RD</a:t>
            </a:r>
            <a:r>
              <a:rPr lang="en-US" sz="45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attempt to annihilate God.</a:t>
            </a:r>
            <a:endParaRPr kumimoji="0" lang="en-US" sz="45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59213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15</a:t>
            </a:r>
            <a:endParaRPr lang="en-US" noProof="0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WWW.SHATTER THE DARKNESS.NET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2895600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1. ISAIAH 14</a:t>
            </a:r>
            <a:endParaRPr kumimoji="0" lang="en-US" sz="4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37115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2. REVELATION 12</a:t>
            </a:r>
            <a:endParaRPr kumimoji="0" lang="en-US" sz="4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0" y="45497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3. REVELATION 19:19</a:t>
            </a:r>
            <a:endParaRPr kumimoji="0" lang="en-US" sz="4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push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524000"/>
            <a:ext cx="9144000" cy="1470025"/>
          </a:xfrm>
        </p:spPr>
        <p:txBody>
          <a:bodyPr>
            <a:normAutofit/>
          </a:bodyPr>
          <a:lstStyle/>
          <a:p>
            <a:r>
              <a:rPr lang="en-US" sz="6000" dirty="0" smtClean="0">
                <a:solidFill>
                  <a:schemeClr val="bg1"/>
                </a:solidFill>
              </a:rPr>
              <a:t>IT DOES NOT HAPPEN</a:t>
            </a:r>
            <a:endParaRPr lang="en-US" sz="6000" dirty="0">
              <a:solidFill>
                <a:schemeClr val="bg1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28733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8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OVERNIGHT…</a:t>
            </a:r>
            <a:endParaRPr kumimoji="0" lang="en-US" sz="5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59213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16</a:t>
            </a:r>
            <a:endParaRPr lang="en-US" noProof="0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WWW.SHATTER THE DARKNESS.NET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push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838200"/>
            <a:ext cx="9144000" cy="1470025"/>
          </a:xfrm>
        </p:spPr>
        <p:txBody>
          <a:bodyPr>
            <a:normAutofit/>
          </a:bodyPr>
          <a:lstStyle/>
          <a:p>
            <a:r>
              <a:rPr lang="en-US" sz="7000" dirty="0" smtClean="0">
                <a:solidFill>
                  <a:schemeClr val="bg1"/>
                </a:solidFill>
              </a:rPr>
              <a:t>PROPHETIC REVELATION</a:t>
            </a:r>
            <a:endParaRPr lang="en-US" sz="7000" dirty="0">
              <a:solidFill>
                <a:schemeClr val="bg1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743200" y="2895600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8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God’s agenda...</a:t>
            </a:r>
            <a:endParaRPr kumimoji="0" lang="en-US" sz="5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59213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17</a:t>
            </a:r>
            <a:endParaRPr lang="en-US" noProof="0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WWW.SHATTER THE DARKNESS.NET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838200" y="3810000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8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And the….</a:t>
            </a:r>
            <a:endParaRPr kumimoji="0" lang="en-US" sz="5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push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59213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18</a:t>
            </a:r>
            <a:endParaRPr lang="en-US" noProof="0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WWW.SHATTER THE DARKNESS.NET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106680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SEQUENCE OF SATANIC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251460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EVOLUTION.</a:t>
            </a:r>
          </a:p>
        </p:txBody>
      </p:sp>
    </p:spTree>
  </p:cSld>
  <p:clrMapOvr>
    <a:masterClrMapping/>
  </p:clrMapOvr>
  <p:transition spd="slow">
    <p:push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59213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19</a:t>
            </a:r>
            <a:endParaRPr lang="en-US" noProof="0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WWW.SHATTER THE DARKNESS.NET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190500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PROPHETIC REVELATION IS…</a:t>
            </a:r>
          </a:p>
        </p:txBody>
      </p:sp>
    </p:spTree>
  </p:cSld>
  <p:clrMapOvr>
    <a:masterClrMapping/>
  </p:clrMapOvr>
  <p:transition spd="slow">
    <p:pu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58775"/>
            <a:ext cx="9144000" cy="2971800"/>
          </a:xfrm>
        </p:spPr>
        <p:txBody>
          <a:bodyPr>
            <a:noAutofit/>
          </a:bodyPr>
          <a:lstStyle/>
          <a:p>
            <a:r>
              <a:rPr lang="en-US" sz="6600" dirty="0" smtClean="0">
                <a:solidFill>
                  <a:schemeClr val="bg1"/>
                </a:solidFill>
              </a:rPr>
              <a:t>IN PSALM 2,</a:t>
            </a:r>
            <a:br>
              <a:rPr lang="en-US" sz="6600" dirty="0" smtClean="0">
                <a:solidFill>
                  <a:schemeClr val="bg1"/>
                </a:solidFill>
              </a:rPr>
            </a:br>
            <a:r>
              <a:rPr lang="en-US" sz="6600" dirty="0" smtClean="0">
                <a:solidFill>
                  <a:schemeClr val="bg1"/>
                </a:solidFill>
              </a:rPr>
              <a:t>3000 YEARS AGO…</a:t>
            </a:r>
            <a:endParaRPr lang="en-US" sz="6600" dirty="0">
              <a:solidFill>
                <a:schemeClr val="bg1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28733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0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GOD SPOKE/SPEAKS</a:t>
            </a:r>
            <a:endParaRPr kumimoji="0" lang="en-US" sz="5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39401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 WORD FOR TODAY.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59213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2</a:t>
            </a:r>
            <a:endParaRPr lang="en-US" noProof="0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WWW.SHATTER THE DARKNESS.NET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push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59213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20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WWW.SHATTER THE DARKNESS.NET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FIRST: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1806575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 DEMONSTRATION OF</a:t>
            </a:r>
            <a:endParaRPr kumimoji="0" lang="en-US" sz="7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3178175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0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God’s infinite and infallible nature.</a:t>
            </a:r>
            <a:endParaRPr kumimoji="0" lang="en-US" sz="5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push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59213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21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WWW.SHATTER THE DARKNESS.NET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2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SECOND</a:t>
            </a:r>
            <a:r>
              <a:rPr kumimoji="0" lang="en-US" sz="6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1806575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 DEMONSTRATION OF</a:t>
            </a:r>
            <a:endParaRPr kumimoji="0" lang="en-US" sz="7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3178175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0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God’s revelation of and war on radical evil.</a:t>
            </a:r>
            <a:endParaRPr kumimoji="0" lang="en-US" sz="5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push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59213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22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WWW.SHATTER THE DARKNESS.NET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2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THIRD</a:t>
            </a:r>
            <a:r>
              <a:rPr kumimoji="0" lang="en-US" sz="6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1806575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5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CUTTING EDGE SPIRITUAL</a:t>
            </a:r>
            <a:endParaRPr kumimoji="0" lang="en-US" sz="65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281940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5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INSIGHT/PREPARATION.</a:t>
            </a:r>
            <a:endParaRPr kumimoji="0" lang="en-US" sz="65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3787775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5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1 PETER 1:10</a:t>
            </a:r>
            <a:endParaRPr kumimoji="0" lang="en-US" sz="65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push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59213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23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WWW.SHATTER THE DARKNESS.NET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2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FOURTH</a:t>
            </a:r>
            <a:r>
              <a:rPr kumimoji="0" lang="en-US" sz="6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190500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5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REVELATION OF GOD’S</a:t>
            </a:r>
            <a:endParaRPr kumimoji="0" lang="en-US" sz="65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281940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5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NATURE (THE CROSS) AND</a:t>
            </a:r>
            <a:endParaRPr kumimoji="0" lang="en-US" sz="65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3787775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5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GLOBAL PURPOSE.</a:t>
            </a:r>
            <a:endParaRPr kumimoji="0" lang="en-US" sz="65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push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609600"/>
            <a:ext cx="9144000" cy="1470025"/>
          </a:xfrm>
        </p:spPr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bg1"/>
                </a:solidFill>
              </a:rPr>
              <a:t>LET’S LOOK AT</a:t>
            </a:r>
            <a:endParaRPr lang="en-US" sz="5400" dirty="0">
              <a:solidFill>
                <a:schemeClr val="bg1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447800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8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THE SEQUENCE OF</a:t>
            </a:r>
            <a:endParaRPr kumimoji="0" lang="en-US" sz="5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59213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24</a:t>
            </a:r>
            <a:endParaRPr lang="en-US" noProof="0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WWW.SHATTER THE DARKNESS.NET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251460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SATANIC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39401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6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EVOLUTION.</a:t>
            </a:r>
            <a:endParaRPr kumimoji="0" lang="en-US" sz="66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push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59213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25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WWW.SHATTER THE DARKNESS.NET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137160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FROG IN THE KETTLE</a:t>
            </a:r>
            <a:endParaRPr kumimoji="0" lang="en-US" sz="7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3178175"/>
            <a:ext cx="9144000" cy="1089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6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‘Initiation’</a:t>
            </a:r>
            <a:endParaRPr kumimoji="0" lang="en-US" sz="66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4038600"/>
            <a:ext cx="9144000" cy="1089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Let no one deceive you.</a:t>
            </a:r>
            <a:endParaRPr kumimoji="0" lang="en-US" sz="6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5029200"/>
            <a:ext cx="9144000" cy="1089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Matthew 24… Jesus.</a:t>
            </a:r>
            <a:endParaRPr kumimoji="0" lang="en-US" sz="6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push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59213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26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WWW.SHATTER THE DARKNESS.NET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2</a:t>
            </a:r>
            <a:r>
              <a:rPr kumimoji="0" lang="en-US" sz="6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137160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2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RAMPING UP</a:t>
            </a:r>
            <a:endParaRPr kumimoji="0" lang="en-US" sz="7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3178175"/>
            <a:ext cx="9144000" cy="1089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5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‘Unprecedented Manifestation’ </a:t>
            </a:r>
            <a:endParaRPr kumimoji="0" lang="en-US" sz="55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4038600"/>
            <a:ext cx="9144000" cy="1089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Of satanic/demonic presence and power.</a:t>
            </a:r>
            <a:endParaRPr kumimoji="0" lang="en-US" sz="4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4876800"/>
            <a:ext cx="9144000" cy="1089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8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1 Timothy 4; 2 Thessalonians 2; 1 John 2</a:t>
            </a:r>
            <a:endParaRPr kumimoji="0" lang="en-US" sz="3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push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59213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27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WWW.SHATTER THE DARKNESS.NET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3</a:t>
            </a:r>
            <a:r>
              <a:rPr kumimoji="0" lang="en-US" sz="6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137160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UNFOLDING GLOBALISM</a:t>
            </a:r>
            <a:endParaRPr kumimoji="0" lang="en-US" sz="7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2819400"/>
            <a:ext cx="9144000" cy="1089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Ephesians 2 –A Ruler, A Domain-</a:t>
            </a:r>
            <a:endParaRPr kumimoji="0" lang="en-US" sz="4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3679825"/>
            <a:ext cx="9144000" cy="1089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The global immediate dense atmosphere.</a:t>
            </a:r>
            <a:endParaRPr kumimoji="0" lang="en-US" sz="4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4343400"/>
            <a:ext cx="9144000" cy="1089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0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The spirit, (</a:t>
            </a:r>
            <a:r>
              <a:rPr lang="en-US" sz="5000" dirty="0" err="1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satan</a:t>
            </a:r>
            <a:r>
              <a:rPr lang="en-US" sz="50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).</a:t>
            </a:r>
            <a:endParaRPr kumimoji="0" lang="en-US" sz="5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0" y="5105400"/>
            <a:ext cx="9144000" cy="1089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Who is now ‘supernaturally operative!’</a:t>
            </a:r>
          </a:p>
        </p:txBody>
      </p:sp>
    </p:spTree>
  </p:cSld>
  <p:clrMapOvr>
    <a:masterClrMapping/>
  </p:clrMapOvr>
  <p:transition spd="slow">
    <p:push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59213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28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WWW.SHATTER THE DARKNESS.NET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2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4</a:t>
            </a:r>
            <a:r>
              <a:rPr kumimoji="0" lang="en-US" sz="6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137160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THE GREAT REVOLT</a:t>
            </a:r>
            <a:endParaRPr kumimoji="0" lang="en-US" sz="7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2949575"/>
            <a:ext cx="9144000" cy="1089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The Black Awakening</a:t>
            </a:r>
            <a:endParaRPr kumimoji="0" lang="en-US" sz="4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4168775"/>
            <a:ext cx="9144000" cy="1089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0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CHAOS ANARCHY VIOLENCE</a:t>
            </a:r>
            <a:endParaRPr kumimoji="0" lang="en-US" sz="5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push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59213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29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WWW.SHATTER THE DARKNESS.NET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5</a:t>
            </a:r>
            <a:r>
              <a:rPr kumimoji="0" lang="en-US" sz="6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137160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THE ARRIVAL OF ANTICHRIST</a:t>
            </a:r>
            <a:endParaRPr kumimoji="0" lang="en-US" sz="6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2949575"/>
            <a:ext cx="9144000" cy="1089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An ancient HATE </a:t>
            </a:r>
            <a:r>
              <a:rPr lang="en-US" sz="4800" dirty="0" err="1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homosatanus</a:t>
            </a:r>
            <a:r>
              <a:rPr lang="en-US" sz="48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.</a:t>
            </a:r>
            <a:endParaRPr kumimoji="0" lang="en-US" sz="4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pu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87375"/>
            <a:ext cx="9144000" cy="1470025"/>
          </a:xfrm>
        </p:spPr>
        <p:txBody>
          <a:bodyPr>
            <a:normAutofit/>
          </a:bodyPr>
          <a:lstStyle/>
          <a:p>
            <a:pPr algn="l"/>
            <a:r>
              <a:rPr lang="en-US" sz="6600" dirty="0" smtClean="0">
                <a:solidFill>
                  <a:schemeClr val="bg1"/>
                </a:solidFill>
              </a:rPr>
              <a:t>IT’S ADDRESSED TO:</a:t>
            </a:r>
            <a:endParaRPr lang="en-US" sz="6600" dirty="0">
              <a:solidFill>
                <a:schemeClr val="bg1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914400" y="20351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A. KINGS OF THE EARTH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-457200" y="30257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B. NATIONS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" y="4092575"/>
            <a:ext cx="78486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C. PEOPLES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59213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3</a:t>
            </a:r>
            <a:endParaRPr lang="en-US" noProof="0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WWW.SHATTER THE DARKNESS.NET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push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59213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30</a:t>
            </a:r>
            <a:endParaRPr lang="en-US" noProof="0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WWW.SHATTER THE DARKNESS.NET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137160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OUT OF THE CHAOS…</a:t>
            </a:r>
            <a:endParaRPr kumimoji="0" lang="en-US" sz="6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2949575"/>
            <a:ext cx="9144000" cy="1089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 NEW WORLD ORDER.</a:t>
            </a:r>
            <a:endParaRPr kumimoji="0" lang="en-US" sz="4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push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59213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31</a:t>
            </a:r>
            <a:endParaRPr lang="en-US" noProof="0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WWW.SHATTER THE DARKNESS.NET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137160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SATAN KNOWS</a:t>
            </a:r>
            <a:endParaRPr kumimoji="0" lang="en-US" sz="6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2949575"/>
            <a:ext cx="9144000" cy="1089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BIBLICAL PROPHECY.</a:t>
            </a:r>
            <a:endParaRPr kumimoji="0" lang="en-US" sz="4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push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59213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32</a:t>
            </a:r>
            <a:endParaRPr lang="en-US" noProof="0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WWW.SHATTER THE DARKNESS.NET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30480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WORLD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EVENTS AND THE COMING EVENTS</a:t>
            </a:r>
            <a:endParaRPr kumimoji="0" lang="en-US" sz="4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114300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WILL OCCUR.</a:t>
            </a:r>
            <a:endParaRPr kumimoji="0" lang="en-US" sz="6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3048000"/>
            <a:ext cx="9144000" cy="29178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BECAUSE HE KNOWS AND SEEKS TO PREVENT DEFEAT AND OUTRUN FULFILLMENT OF BIBLICAL PROPHECY.</a:t>
            </a:r>
            <a:endParaRPr kumimoji="0" lang="en-US" sz="4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push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33400"/>
            <a:ext cx="9144000" cy="1470025"/>
          </a:xfrm>
        </p:spPr>
        <p:txBody>
          <a:bodyPr>
            <a:normAutofit/>
          </a:bodyPr>
          <a:lstStyle/>
          <a:p>
            <a:r>
              <a:rPr lang="en-US" sz="7000" dirty="0" smtClean="0">
                <a:solidFill>
                  <a:schemeClr val="bg1"/>
                </a:solidFill>
              </a:rPr>
              <a:t>THE BLACK AWAKENING</a:t>
            </a:r>
            <a:endParaRPr lang="en-US" sz="7000" dirty="0">
              <a:solidFill>
                <a:schemeClr val="bg1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752600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8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MAJOR CATALYST,</a:t>
            </a:r>
            <a:endParaRPr kumimoji="0" lang="en-US" sz="5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59213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33</a:t>
            </a:r>
            <a:endParaRPr lang="en-US" noProof="0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WWW.SHATTER THE DARKNESS.NET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4092575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50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SOON.</a:t>
            </a:r>
            <a:endParaRPr kumimoji="0" lang="en-US" sz="15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2895600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6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MAJOR EVENT,</a:t>
            </a:r>
            <a:endParaRPr kumimoji="0" lang="en-US" sz="66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pu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33400"/>
            <a:ext cx="9144000" cy="1981200"/>
          </a:xfrm>
        </p:spPr>
        <p:txBody>
          <a:bodyPr>
            <a:normAutofit/>
          </a:bodyPr>
          <a:lstStyle/>
          <a:p>
            <a:r>
              <a:rPr lang="en-US" sz="8000" dirty="0" smtClean="0">
                <a:solidFill>
                  <a:schemeClr val="bg1"/>
                </a:solidFill>
              </a:rPr>
              <a:t>PSALM CHAPTER 2</a:t>
            </a:r>
            <a:endParaRPr lang="en-US" sz="8000" dirty="0">
              <a:solidFill>
                <a:schemeClr val="bg1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2286000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WHO IS CONSPIRING?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5791200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4</a:t>
            </a:r>
            <a:endParaRPr lang="en-US" noProof="0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WWW.SHATTER THE DARKNESS.NET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3505200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WHO IS GATHERING, AND FOR WHAT?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pu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762000"/>
            <a:ext cx="9144000" cy="1470025"/>
          </a:xfrm>
        </p:spPr>
        <p:txBody>
          <a:bodyPr>
            <a:normAutofit/>
          </a:bodyPr>
          <a:lstStyle/>
          <a:p>
            <a:r>
              <a:rPr lang="en-US" sz="7500" dirty="0" smtClean="0">
                <a:solidFill>
                  <a:schemeClr val="bg1"/>
                </a:solidFill>
              </a:rPr>
              <a:t>PSALM 2</a:t>
            </a:r>
            <a:endParaRPr lang="en-US" sz="7500" dirty="0">
              <a:solidFill>
                <a:schemeClr val="bg1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1828800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5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3000 YEAR OLD PROPHECY</a:t>
            </a:r>
            <a:endParaRPr kumimoji="0" lang="en-US" sz="85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2971800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GOD QUESTIONS, WARNS AND INVITES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5791200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WWW.SHATTER THE DARKNESS.NET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3733800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FOR THE END DAYS.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pu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066800"/>
            <a:ext cx="9144000" cy="1470025"/>
          </a:xfrm>
        </p:spPr>
        <p:txBody>
          <a:bodyPr>
            <a:noAutofit/>
          </a:bodyPr>
          <a:lstStyle/>
          <a:p>
            <a:r>
              <a:rPr lang="en-US" sz="5500" dirty="0" smtClean="0">
                <a:solidFill>
                  <a:schemeClr val="bg1"/>
                </a:solidFill>
              </a:rPr>
              <a:t>THE FULFILLMENT OF PSALM 2</a:t>
            </a:r>
            <a:endParaRPr lang="en-US" sz="5500" dirty="0">
              <a:solidFill>
                <a:schemeClr val="bg1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2514600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2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IS</a:t>
            </a:r>
            <a:endParaRPr kumimoji="0" lang="en-US" sz="7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59213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6</a:t>
            </a:r>
            <a:endParaRPr lang="en-US" noProof="0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WWW.SHATTER THE DARKNESS.NET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3657600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REVELATION</a:t>
            </a:r>
            <a:r>
              <a:rPr kumimoji="0" lang="en-US" sz="85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19:19</a:t>
            </a:r>
            <a:endParaRPr kumimoji="0" lang="en-US" sz="85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pu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1295400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5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THE FORCE BEHIND</a:t>
            </a:r>
            <a:endParaRPr kumimoji="0" lang="en-US" sz="55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5867400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7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WWW.SHATTER THE DARKNESS.NET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1806575"/>
            <a:ext cx="9144000" cy="1927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REVELATION 19:19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39401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6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4038600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REVELATION 16</a:t>
            </a:r>
            <a:endParaRPr kumimoji="0" lang="en-US" sz="6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0" y="2895600"/>
            <a:ext cx="91440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IS SEEN IN</a:t>
            </a:r>
            <a:endParaRPr kumimoji="0" lang="en-US" sz="9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pu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524000"/>
            <a:ext cx="9144000" cy="1470025"/>
          </a:xfrm>
        </p:spPr>
        <p:txBody>
          <a:bodyPr>
            <a:normAutofit/>
          </a:bodyPr>
          <a:lstStyle/>
          <a:p>
            <a:r>
              <a:rPr lang="en-US" sz="6000" dirty="0" smtClean="0">
                <a:solidFill>
                  <a:schemeClr val="bg1"/>
                </a:solidFill>
              </a:rPr>
              <a:t>LET’S START WITH</a:t>
            </a:r>
            <a:endParaRPr lang="en-US" sz="6000" dirty="0">
              <a:solidFill>
                <a:schemeClr val="bg1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28733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8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REVELATION 19:19.</a:t>
            </a:r>
            <a:endParaRPr kumimoji="0" lang="en-US" sz="5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59213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8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WWW.SHATTER THE DARKNESS.NET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push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793750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6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IT’S THE ANTICHRIST,</a:t>
            </a:r>
            <a:endParaRPr kumimoji="0" lang="en-US" sz="66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24161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AND</a:t>
            </a:r>
            <a:r>
              <a:rPr kumimoji="0" lang="en-US" sz="6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HIS ARMY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39401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6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HOW DID HE…</a:t>
            </a:r>
            <a:endParaRPr kumimoji="0" lang="en-US" sz="66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59213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9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WWW.SHATTER THE DARKNESS.NET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push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533</Words>
  <Application>Microsoft Office PowerPoint</Application>
  <PresentationFormat>On-screen Show (4:3)</PresentationFormat>
  <Paragraphs>168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Slide 1</vt:lpstr>
      <vt:lpstr>IN PSALM 2, 3000 YEARS AGO…</vt:lpstr>
      <vt:lpstr>IT’S ADDRESSED TO:</vt:lpstr>
      <vt:lpstr>PSALM CHAPTER 2</vt:lpstr>
      <vt:lpstr>PSALM 2</vt:lpstr>
      <vt:lpstr>THE FULFILLMENT OF PSALM 2</vt:lpstr>
      <vt:lpstr>Slide 7</vt:lpstr>
      <vt:lpstr>LET’S START WITH</vt:lpstr>
      <vt:lpstr>Slide 9</vt:lpstr>
      <vt:lpstr>Slide 10</vt:lpstr>
      <vt:lpstr>Slide 11</vt:lpstr>
      <vt:lpstr>Slide 12</vt:lpstr>
      <vt:lpstr>Slide 13</vt:lpstr>
      <vt:lpstr>Slide 14</vt:lpstr>
      <vt:lpstr>GOAL:</vt:lpstr>
      <vt:lpstr>IT DOES NOT HAPPEN</vt:lpstr>
      <vt:lpstr>PROPHETIC REVELATION</vt:lpstr>
      <vt:lpstr>Slide 18</vt:lpstr>
      <vt:lpstr>Slide 19</vt:lpstr>
      <vt:lpstr>Slide 20</vt:lpstr>
      <vt:lpstr>Slide 21</vt:lpstr>
      <vt:lpstr>Slide 22</vt:lpstr>
      <vt:lpstr>Slide 23</vt:lpstr>
      <vt:lpstr>LET’S LOOK AT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THE BLACK AWAKENING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 PREEMPTIVE INTEL</dc:title>
  <dc:creator>Charity Lynne</dc:creator>
  <cp:lastModifiedBy>Charity Lynne</cp:lastModifiedBy>
  <cp:revision>7</cp:revision>
  <dcterms:created xsi:type="dcterms:W3CDTF">2009-06-05T06:07:25Z</dcterms:created>
  <dcterms:modified xsi:type="dcterms:W3CDTF">2009-06-05T13:54:08Z</dcterms:modified>
</cp:coreProperties>
</file>